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0" r:id="rId2"/>
    <p:sldId id="256" r:id="rId3"/>
    <p:sldId id="271" r:id="rId4"/>
    <p:sldId id="272" r:id="rId5"/>
    <p:sldId id="273" r:id="rId6"/>
    <p:sldId id="274" r:id="rId7"/>
    <p:sldId id="275" r:id="rId8"/>
    <p:sldId id="27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330" autoAdjust="0"/>
  </p:normalViewPr>
  <p:slideViewPr>
    <p:cSldViewPr snapToGrid="0">
      <p:cViewPr varScale="1">
        <p:scale>
          <a:sx n="42" d="100"/>
          <a:sy n="42" d="100"/>
        </p:scale>
        <p:origin x="965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DC67D-B875-494C-A789-0B27AA4DED5E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413E-1054-4680-9ADE-03C02C3A6B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51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日本動漫風格的高中生女學生，黑直髮及肩、藍眼睛，有平瀏海，穿著白色水手服，熱愛烘焙，夢想贏得全國高中生烘焙比賽冠軍，站在廚房背景中，身旁有烘焙用具。</a:t>
            </a:r>
            <a:endParaRPr lang="en-US" altLang="zh-TW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endParaRPr lang="en-US" altLang="zh-TW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我是個熱愛烘焙的女高中生，夢想是參加全國高中生烘焙比賽，並贏得冠軍，讓我的烘焙技術得到專業的肯定。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44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A blue-eyed high school girl with straight black hair down to her shoulders, flat bangs, and wearing a white sailor uniform. Making desserts in the kitchen, with her parents nearby looking unhappy. The scene is in a Japanese anime style.</a:t>
            </a:r>
          </a:p>
          <a:p>
            <a:endParaRPr lang="en-US" altLang="zh-TW" b="1" i="0" dirty="0">
              <a:solidFill>
                <a:srgbClr val="FFFFFF"/>
              </a:solidFill>
              <a:effectLst/>
              <a:highlight>
                <a:srgbClr val="1B1A19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但學業壓力很大，家裡也不太支持。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40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 Japanese anime style scene. A girl is in the kitchen making desserts at night, with many reference books behind her. There are a lot of cakes on the side. The girl's appearance is chest-length straight black hair, flat bangs, and blue eyes. A high school girl wearing a white sailor uniform.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儘管如此，我每天課後都會練習做甜點，努力平衡學業和烘焙。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07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 Japanese anime style scene. A girl entered a dessert-making competition, but her cake failed. The girl's appearance is chest-length straight black hair, flat bangs, and blue eyes. A high school girl wearing a white sailor uniform. Wearing a mask and looking sick. In the background is a large kitchen with many chefs.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但參加比賽時因過度疲勞感冒，蛋糕不夠完美，沒有進入決賽，讓我感到非常沮喪。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29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 Japanese anime style scene. The scene was in the teacher's office. A teacher was introducing the baking club flyer to the girl. The girl's appearance is chest-length straight black hair, flat bangs, and blue eyes. A high school girl wearing a white sailor uniform.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後來，學校的烘焙老師看到了我的潛力，邀請我加入烘焙社，並推薦我參加本地比賽。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423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Generate a Japanese anime style scene. A girl won a baking competition. The girl's appearance is chest-length straight black hair, flat bangs, and blue eyes. A high school girl wearing a white sailor uniform. The scene is a baking competition venue with many chefs.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參加小比賽讓我積累了更多經驗，也獲得了信心。讓我發現自己愛上的是烘焙的過程，而不是結果。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82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日本動漫風格的高中生女學生，黑直髮及肩、藍眼睛，有平瀏海，穿著白色水手服，熱愛烘焙，夢想贏得全國高中生烘焙比賽冠軍，站在廚房背景中，身旁有烘焙用具。</a:t>
            </a:r>
            <a:endParaRPr lang="en-US" altLang="zh-TW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111111"/>
              </a:solidFill>
              <a:effectLst/>
              <a:highlight>
                <a:srgbClr val="F7F7F7"/>
              </a:highlight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這些小小的成就感讓我決定繼續以烘焙為樂，追求自己熱愛的事物。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9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1021E-0496-76CE-E6ED-CB84BD63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5E71C6-236B-B960-C67D-8C08E39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1BA5F4-77F0-9568-0B81-3BBA8A8B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8F28F0-809A-4CCB-C882-F91CC0FE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34B187-DE98-0B95-E302-AA87AD9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30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2A8AB-3785-B36F-A730-4762528B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EA9FF6-035A-0862-E3A9-B0448DF58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465545-BC35-D429-262B-40A2EF7F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91E46A-685A-043C-9E1F-A6D49124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12A62C-3AA6-D077-8D31-67FE62BA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922537A-7005-79D9-0D79-68B42DF3F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B7589B-A09E-844E-8448-921B77BEA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4BEE79-E9A1-49C5-F4F9-4282D3F0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557CFB-D6D1-44EB-74C3-30DDC72F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6B3134-0B3B-64CD-0F31-BBBD96B4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80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3D115-9805-5A7E-FD86-B18474FD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78B57B-3F19-4711-5162-36613F336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F8316C-1C28-5926-B959-2E2EEA65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4F5A08-C60D-E923-35D7-49A981F3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B89FDB-A625-71FD-1146-B0D013AE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65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B6E4A3-BABD-6E12-DB28-6312FB65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3CEE1-B90E-F64C-955D-E0742A4C4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22104C-F3E1-4742-1DE1-5E05FF5F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3FC1A6-4B5E-4F1E-8942-2E222E11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5ADACC-7AF7-7B9C-B048-C2EA5998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7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73596-B0DB-AF34-CB68-1C99679E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B0CD19-5326-84C9-7775-858A78C7E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78CA4C-1C6C-B3B4-060F-AB0C4D468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F0AEAA-489C-7A6B-3560-36A1293F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E19532-462C-035F-DBF9-8B35D15F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C083E1-B17C-41EB-5586-2682860F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97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A3204-90CC-2A84-DC45-7B3EAAE6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516ACF-C364-1B2E-3A7D-1530BFA87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9FDA18-6C9E-5F9A-4E85-28596B3F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C8F552-249F-893A-DCE8-20DECD8F1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3270101-B9BD-2BFF-AA71-0F97C05D2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A35D0F-C2F6-751B-E9C1-89188C4C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43896F-3D40-5CA0-F30D-51350451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21F479-FA77-5E8C-4BA8-45F718D6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1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3586D-2F9F-C731-B869-2E0E737A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184F17-1307-1BFA-CBEF-AE5BEFA5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04785D-F7B4-F3A6-63A0-798E5BEB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F536BA-8730-647C-3451-F09EA69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87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551402-7F9B-203C-90EF-65EFFA17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292CF5C-678F-7C43-8053-DCF50CE6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B1E59-11C4-915B-279C-20F1FF89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C6689-8FE0-787F-8DE3-F4A4C267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DB678-DC98-40E2-4173-CA66C138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A91817-5347-5C3D-C67B-B83EA98FB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5B0BD-575A-11BD-3504-CD8D90A8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E5021A-39CF-759B-4F40-FA50CE4E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2A8DBC-458F-D186-5DE6-1B3D4920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47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5209F-B9B9-B7E4-E8D7-A7E90AB9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D69E3D-8918-83F3-C055-3AB7ED080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2ADD9D-EC9B-7F7B-86A9-49D78B596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14BDD9-CB0E-E3B8-9CDA-71369537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A7666E-FC56-33F5-4F9F-0A8E3CB7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9438F4-0ED8-8074-4A84-E375C553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70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8164B4A-2E51-C06E-EE36-FC685BC7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DB9FD8-E419-380A-BA53-ED696D12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7E7F4F-C7E2-7F7A-F96E-A6065AEC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02C7C-A34F-48D1-9321-C49279C28F5B}" type="datetimeFigureOut">
              <a:rPr lang="zh-TW" altLang="en-US" smtClean="0"/>
              <a:t>2024/8/29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1D788D-8328-933D-3CE2-22FDA779A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E27419-C382-3621-1D99-CFAE4D28B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123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8A8E42-E9D2-FD38-B675-E33167256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39" y="335782"/>
            <a:ext cx="5732206" cy="3093218"/>
          </a:xfrm>
        </p:spPr>
        <p:txBody>
          <a:bodyPr/>
          <a:lstStyle/>
          <a:p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niziima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Live)</a:t>
            </a:r>
            <a:endParaRPr lang="zh-TW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930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EC6694D8-46F6-C180-8B98-B5BB50250750}"/>
              </a:ext>
            </a:extLst>
          </p:cNvPr>
          <p:cNvSpPr txBox="1"/>
          <p:nvPr/>
        </p:nvSpPr>
        <p:spPr>
          <a:xfrm>
            <a:off x="353961" y="144094"/>
            <a:ext cx="152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19250E7-FF25-EA48-859D-95554C69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3961" y="953906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3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EC6694D8-46F6-C180-8B98-B5BB50250750}"/>
              </a:ext>
            </a:extLst>
          </p:cNvPr>
          <p:cNvSpPr txBox="1"/>
          <p:nvPr/>
        </p:nvSpPr>
        <p:spPr>
          <a:xfrm>
            <a:off x="353961" y="144094"/>
            <a:ext cx="152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3200" b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2</a:t>
            </a:r>
            <a:r>
              <a:rPr lang="en-US" altLang="zh-TW"/>
              <a:t>. </a:t>
            </a:r>
            <a:r>
              <a:rPr lang="zh-TW" altLang="en-US"/>
              <a:t>阻礙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DB068D-6BE1-417E-175F-D287770B3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61" y="957808"/>
            <a:ext cx="5760000" cy="57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69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EC6694D8-46F6-C180-8B98-B5BB50250750}"/>
              </a:ext>
            </a:extLst>
          </p:cNvPr>
          <p:cNvSpPr txBox="1"/>
          <p:nvPr/>
        </p:nvSpPr>
        <p:spPr>
          <a:xfrm>
            <a:off x="353961" y="144094"/>
            <a:ext cx="152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3200" b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3</a:t>
            </a:r>
            <a:r>
              <a:rPr lang="en-US" altLang="zh-TW"/>
              <a:t>. </a:t>
            </a:r>
            <a:r>
              <a:rPr lang="zh-TW" altLang="en-US"/>
              <a:t>努力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3358B4-542B-0445-1A66-B048F00BE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983" y="957808"/>
            <a:ext cx="5745956" cy="57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9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EC6694D8-46F6-C180-8B98-B5BB50250750}"/>
              </a:ext>
            </a:extLst>
          </p:cNvPr>
          <p:cNvSpPr txBox="1"/>
          <p:nvPr/>
        </p:nvSpPr>
        <p:spPr>
          <a:xfrm>
            <a:off x="353961" y="144094"/>
            <a:ext cx="152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3200" b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4. </a:t>
            </a:r>
            <a:r>
              <a:rPr lang="zh-TW" altLang="en-US" dirty="0"/>
              <a:t>結果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99B7AB-7EC8-DDBC-F50B-7A4123B15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983" y="960927"/>
            <a:ext cx="5745956" cy="57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5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EC6694D8-46F6-C180-8B98-B5BB50250750}"/>
              </a:ext>
            </a:extLst>
          </p:cNvPr>
          <p:cNvSpPr txBox="1"/>
          <p:nvPr/>
        </p:nvSpPr>
        <p:spPr>
          <a:xfrm>
            <a:off x="353961" y="144094"/>
            <a:ext cx="152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  <a:endParaRPr lang="en-US" altLang="zh-TW" sz="32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4F5D0A-AC1A-AA42-8650-8F6F5220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99" y="960927"/>
            <a:ext cx="5739724" cy="57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EC6694D8-46F6-C180-8B98-B5BB50250750}"/>
              </a:ext>
            </a:extLst>
          </p:cNvPr>
          <p:cNvSpPr txBox="1"/>
          <p:nvPr/>
        </p:nvSpPr>
        <p:spPr>
          <a:xfrm>
            <a:off x="353961" y="144094"/>
            <a:ext cx="152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3200" b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6</a:t>
            </a:r>
            <a:r>
              <a:rPr lang="en-US" altLang="zh-TW"/>
              <a:t>. </a:t>
            </a:r>
            <a:r>
              <a:rPr lang="zh-TW" altLang="en-US"/>
              <a:t>轉彎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BE9B1F-5731-A49C-8C3C-F01A9E690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99" y="967155"/>
            <a:ext cx="5739724" cy="57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EC6694D8-46F6-C180-8B98-B5BB50250750}"/>
              </a:ext>
            </a:extLst>
          </p:cNvPr>
          <p:cNvSpPr txBox="1"/>
          <p:nvPr/>
        </p:nvSpPr>
        <p:spPr>
          <a:xfrm>
            <a:off x="353961" y="144094"/>
            <a:ext cx="1524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3200" b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7</a:t>
            </a:r>
            <a:r>
              <a:rPr lang="en-US" altLang="zh-TW"/>
              <a:t>. </a:t>
            </a:r>
            <a:r>
              <a:rPr lang="zh-TW" altLang="en-US"/>
              <a:t>結局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7C74D81-D51B-6816-A385-74FEB118B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211" y="967155"/>
            <a:ext cx="5733499" cy="57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1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9118</TotalTime>
  <Words>567</Words>
  <Application>Microsoft Office PowerPoint</Application>
  <PresentationFormat>寬螢幕</PresentationFormat>
  <Paragraphs>36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-apple-system</vt:lpstr>
      <vt:lpstr>微軟正黑體</vt:lpstr>
      <vt:lpstr>Aptos</vt:lpstr>
      <vt:lpstr>Aptos Display</vt:lpstr>
      <vt:lpstr>Arial</vt:lpstr>
      <vt:lpstr>Roboto</vt:lpstr>
      <vt:lpstr>Office 佈景主題</vt:lpstr>
      <vt:lpstr>自我介紹(niziima Live)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許加宜</dc:creator>
  <cp:lastModifiedBy>許加宜</cp:lastModifiedBy>
  <cp:revision>17</cp:revision>
  <dcterms:created xsi:type="dcterms:W3CDTF">2024-08-18T13:28:42Z</dcterms:created>
  <dcterms:modified xsi:type="dcterms:W3CDTF">2024-08-29T01:08:00Z</dcterms:modified>
</cp:coreProperties>
</file>